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Région 1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5E86B8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94B9DA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Avril</c:v>
                </c:pt>
                <c:pt idx="1">
                  <c:v>Septembre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20.000000</c:v>
                </c:pt>
                <c:pt idx="1">
                  <c:v>80.000000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l de salade avec du riz frit, des œufs durs et des baguette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l avec des beignets de saumon, de la salade et du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l de pâtes pappardelle avec du beurre maître d’hôtel, des noisettes grillées et des lamelles de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l de salade avec du riz frit, des œufs durs et des baguette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l de pâtes pappardelle avec du beurre maître d’hôtel, des noisettes grillées et des lamelles de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chart" Target="../charts/char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lan de travail 9@4x-100.jpg" descr="Plan de travail 9@4x-1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92"/>
            <a:ext cx="24384001" cy="13714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lan de travail 9@4x-100.jpg" descr="Plan de travail 9@4x-1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892"/>
            <a:ext cx="24384001" cy="13714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Fichier 20-100.jpg" descr="Fichier 20-1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3085" y="-85095"/>
            <a:ext cx="24550170" cy="1388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nsideoutv4.mp4" descr="insideoutv4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6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re de diaposi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Texte de puce de diapositiv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0" name="Fichier 20-100.jpg" descr="Fichier 20-1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3085" y="-85095"/>
            <a:ext cx="24550170" cy="1388619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Un handicap invisible"/>
          <p:cNvSpPr txBox="1"/>
          <p:nvPr/>
        </p:nvSpPr>
        <p:spPr>
          <a:xfrm>
            <a:off x="5421784" y="1700504"/>
            <a:ext cx="13540432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0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sz="11000"/>
              <a:t>Un handicap invisible</a:t>
            </a:r>
            <a:r>
              <a:t> </a:t>
            </a:r>
          </a:p>
        </p:txBody>
      </p:sp>
      <p:graphicFrame>
        <p:nvGraphicFramePr>
          <p:cNvPr id="162" name="Diagramme 2D circulaire"/>
          <p:cNvGraphicFramePr/>
          <p:nvPr/>
        </p:nvGraphicFramePr>
        <p:xfrm>
          <a:off x="2241333" y="6114020"/>
          <a:ext cx="6367573" cy="636757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63" name="9 % des Belges adultes sont en situation de handicap.…"/>
          <p:cNvSpPr txBox="1"/>
          <p:nvPr/>
        </p:nvSpPr>
        <p:spPr>
          <a:xfrm>
            <a:off x="9987630" y="8351656"/>
            <a:ext cx="11606313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1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9 % des Belges adultes sont en situation de handicap.</a:t>
            </a:r>
          </a:p>
          <a:p>
            <a:pPr defTabSz="457200">
              <a:defRPr sz="41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 </a:t>
            </a:r>
            <a:r>
              <a:t>Pour 80% d'entre eux, environ 530 000 personnes,</a:t>
            </a:r>
          </a:p>
          <a:p>
            <a:pPr defTabSz="457200">
              <a:defRPr sz="41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t> le handicap ne se voit pas</a:t>
            </a:r>
            <a:r>
              <a:t> !  </a:t>
            </a:r>
          </a:p>
        </p:txBody>
      </p:sp>
      <p:sp>
        <p:nvSpPr>
          <p:cNvPr id="164" name="Les dys, les TCA, Daltonisme, TDA, TDAH,…"/>
          <p:cNvSpPr txBox="1"/>
          <p:nvPr/>
        </p:nvSpPr>
        <p:spPr>
          <a:xfrm>
            <a:off x="7285704" y="4163550"/>
            <a:ext cx="981259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41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Les dys, les TCA, Daltonisme, TDA, TDAH,…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1"/>
      <p:bldP build="whole" bldLvl="1" animBg="1" rev="0" advAuto="0" spid="162" grpId="2"/>
      <p:bldP build="whole" bldLvl="1" animBg="1" rev="0" advAuto="0" spid="163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re de diaposi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Texte de puce de diapositiv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2055" y="-194863"/>
            <a:ext cx="24938299" cy="1410572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Le public cible"/>
          <p:cNvSpPr txBox="1"/>
          <p:nvPr/>
        </p:nvSpPr>
        <p:spPr>
          <a:xfrm>
            <a:off x="5421784" y="1700504"/>
            <a:ext cx="13540432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0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Le public cible</a:t>
            </a:r>
          </a:p>
        </p:txBody>
      </p:sp>
      <p:sp>
        <p:nvSpPr>
          <p:cNvPr id="171" name="Tous ceux qui cherchent à s’informer"/>
          <p:cNvSpPr txBox="1"/>
          <p:nvPr/>
        </p:nvSpPr>
        <p:spPr>
          <a:xfrm>
            <a:off x="4984455" y="4749034"/>
            <a:ext cx="14415090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73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Tous ceux qui cherchent à s’informer</a:t>
            </a:r>
          </a:p>
        </p:txBody>
      </p:sp>
      <p:sp>
        <p:nvSpPr>
          <p:cNvPr id="172" name="Les jeunes au sein des écoles"/>
          <p:cNvSpPr txBox="1"/>
          <p:nvPr/>
        </p:nvSpPr>
        <p:spPr>
          <a:xfrm>
            <a:off x="6330516" y="6851511"/>
            <a:ext cx="11722969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73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Les jeunes au sein des écoles</a:t>
            </a:r>
          </a:p>
        </p:txBody>
      </p:sp>
      <p:sp>
        <p:nvSpPr>
          <p:cNvPr id="173" name="Les centres culturels et d’aide à la jeunesse"/>
          <p:cNvSpPr txBox="1"/>
          <p:nvPr/>
        </p:nvSpPr>
        <p:spPr>
          <a:xfrm>
            <a:off x="3637037" y="8953986"/>
            <a:ext cx="17109927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73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Les centres culturels et d’aide à la jeunesse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2"/>
      <p:bldP build="whole" bldLvl="1" animBg="1" rev="0" advAuto="0" spid="173" grpId="3"/>
      <p:bldP build="whole" bldLvl="1" animBg="1" rev="0" advAuto="0" spid="17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re de diaposi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ous-titre de diapositiv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Texte de puce de diapositiv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Plan de travail 9@4x-100.jpg" descr="Plan de travail 9@4x-1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92"/>
            <a:ext cx="24384001" cy="1371421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Découvre ce qu’on ne voit pas !"/>
          <p:cNvSpPr txBox="1"/>
          <p:nvPr/>
        </p:nvSpPr>
        <p:spPr>
          <a:xfrm>
            <a:off x="6796285" y="8855725"/>
            <a:ext cx="1079142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Découvre ce qu’on ne voit pas !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